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7" r:id="rId8"/>
    <p:sldId id="260" r:id="rId9"/>
    <p:sldId id="268" r:id="rId10"/>
    <p:sldId id="261" r:id="rId11"/>
    <p:sldId id="270" r:id="rId12"/>
    <p:sldId id="262" r:id="rId13"/>
    <p:sldId id="271" r:id="rId14"/>
    <p:sldId id="263" r:id="rId15"/>
    <p:sldId id="272" r:id="rId16"/>
    <p:sldId id="264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7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613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21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692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8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96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4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6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5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7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8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4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6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4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51F7A-E510-4FA4-9899-CA69CB03693E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8861F1-B8AB-48DC-9873-2DD6946E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13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2" y="1143002"/>
            <a:ext cx="7086599" cy="1295399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7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同心來敬拜</a:t>
            </a:r>
            <a:br>
              <a:rPr lang="en-US" altLang="zh-TW" sz="6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2286000"/>
            <a:ext cx="5486400" cy="36576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Candara" pitchFamily="34" charset="0"/>
              </a:rPr>
              <a:t>O Worship the King</a:t>
            </a:r>
          </a:p>
        </p:txBody>
      </p:sp>
    </p:spTree>
    <p:extLst>
      <p:ext uri="{BB962C8B-B14F-4D97-AF65-F5344CB8AC3E}">
        <p14:creationId xmlns:p14="http://schemas.microsoft.com/office/powerpoint/2010/main" val="768429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上主恩無量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口舌難講明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chhui-chih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bountiful care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what tongue can recite?</a:t>
            </a:r>
          </a:p>
        </p:txBody>
      </p:sp>
    </p:spTree>
    <p:extLst>
      <p:ext uri="{BB962C8B-B14F-4D97-AF65-F5344CB8AC3E}">
        <p14:creationId xmlns:p14="http://schemas.microsoft.com/office/powerpoint/2010/main" val="2082223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53340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充滿於空中</a:t>
            </a:r>
            <a:endParaRPr lang="en-US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若日光昌盛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chhiong-seng</a:t>
            </a: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breathes in the air, </a:t>
            </a: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shines in the light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endParaRPr lang="en-US" altLang="zh-TW" sz="4000" b="1" dirty="0">
              <a:latin typeface="DFKai-SB" pitchFamily="65" charset="-12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898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000"/>
            <a:ext cx="9144000" cy="5867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如活泉從山頂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流落無時停，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streams from the hills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descends to the plain,</a:t>
            </a:r>
          </a:p>
        </p:txBody>
      </p:sp>
    </p:spTree>
    <p:extLst>
      <p:ext uri="{BB962C8B-B14F-4D97-AF65-F5344CB8AC3E}">
        <p14:creationId xmlns:p14="http://schemas.microsoft.com/office/powerpoint/2010/main" val="327146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5562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spc="-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親像甘露雨水</a:t>
            </a:r>
            <a:r>
              <a:rPr lang="zh-TW" altLang="en-US" sz="3500" b="1" spc="-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spc="-5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spc="-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賜下給人用</a:t>
            </a:r>
            <a:r>
              <a:rPr lang="zh-TW" altLang="en-US" sz="3500" b="1" spc="-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spc="-5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sweetly distills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dew and the rain.</a:t>
            </a:r>
          </a:p>
          <a:p>
            <a:endParaRPr lang="en-US" altLang="zh-TW" sz="2400" b="1" spc="-500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7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62000"/>
            <a:ext cx="9144000" cy="52578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altLang="zh-TW" sz="4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7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人本是塵土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pun- </a:t>
            </a:r>
            <a:r>
              <a:rPr lang="en-US" altLang="zh-TW" sz="4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tin- </a:t>
            </a:r>
            <a:r>
              <a:rPr lang="en-US" altLang="zh-TW" sz="4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7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軟弱又痛苦</a:t>
            </a:r>
            <a:r>
              <a:rPr lang="zh-TW" alt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loan-</a:t>
            </a:r>
            <a:r>
              <a:rPr lang="en-US" altLang="zh-TW" sz="4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thong-</a:t>
            </a:r>
            <a:r>
              <a:rPr lang="en-US" altLang="zh-TW" sz="4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Frail children of dust, </a:t>
            </a:r>
          </a:p>
          <a:p>
            <a:pPr algn="ctr"/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feeble as frail,</a:t>
            </a:r>
          </a:p>
        </p:txBody>
      </p:sp>
    </p:spTree>
    <p:extLst>
      <p:ext uri="{BB962C8B-B14F-4D97-AF65-F5344CB8AC3E}">
        <p14:creationId xmlns:p14="http://schemas.microsoft.com/office/powerpoint/2010/main" val="3554349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5562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倚靠主大恩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得勝到有剩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Thee do we trust;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find Thee to fail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endParaRPr lang="en-US" altLang="zh-TW" sz="24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112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主極慈悲溫柔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愛咱到永遠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mercies how tender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firm to the end!</a:t>
            </a:r>
          </a:p>
        </p:txBody>
      </p:sp>
    </p:spTree>
    <p:extLst>
      <p:ext uri="{BB962C8B-B14F-4D97-AF65-F5344CB8AC3E}">
        <p14:creationId xmlns:p14="http://schemas.microsoft.com/office/powerpoint/2010/main" val="1494109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914400"/>
            <a:ext cx="9144000" cy="5181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做咱及時幫助</a:t>
            </a:r>
            <a:r>
              <a:rPr lang="zh-TW" altLang="en-US" sz="1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kip-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algn="ctr"/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救咱到完全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Maker, Defender, </a:t>
            </a:r>
          </a:p>
          <a:p>
            <a:pPr algn="ctr"/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Redeemer and friend.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8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endParaRPr lang="en-US" altLang="zh-TW" sz="20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同心來敬拜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天上大君王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worship the King,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glorious above,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1269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祂權能慈愛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chu-ai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咱當來尊崇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gratefully sing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His love;</a:t>
            </a: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00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祂做咱的盾牌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永遠在保護，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ho,</a:t>
            </a: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Shield and Defender,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Ancient of Days,</a:t>
            </a:r>
          </a:p>
          <a:p>
            <a:pPr algn="ctr"/>
            <a:endParaRPr lang="en-US" sz="41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5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住燦爛的明宮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beng-kiong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得讚美稱呼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tit    o-  lo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Pavilioned in splendor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girded with praise.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173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endParaRPr lang="en-US" altLang="zh-TW" sz="20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傳報主權能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Thoan-po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播揚祂愛疼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tell of His might,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sing of His grace,</a:t>
            </a:r>
          </a:p>
        </p:txBody>
      </p:sp>
    </p:spTree>
    <p:extLst>
      <p:ext uri="{BB962C8B-B14F-4D97-AF65-F5344CB8AC3E}">
        <p14:creationId xmlns:p14="http://schemas.microsoft.com/office/powerpoint/2010/main" val="94009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用光做衣穿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穹蒼做帳房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kiong-chhong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</a:t>
            </a:r>
          </a:p>
          <a:p>
            <a:pPr algn="ctr"/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Whose robe is the light,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whose canopy space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71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雷鳴的大響聲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tan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hiang-sia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顯出主權威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chariots of wrath </a:t>
            </a: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deep thunder clouds form,</a:t>
            </a:r>
          </a:p>
        </p:txBody>
      </p:sp>
    </p:spTree>
    <p:extLst>
      <p:ext uri="{BB962C8B-B14F-4D97-AF65-F5344CB8AC3E}">
        <p14:creationId xmlns:p14="http://schemas.microsoft.com/office/powerpoint/2010/main" val="11226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685800"/>
            <a:ext cx="9144000" cy="5029200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深奧奇妙作為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人人當敬畏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dark is His path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the wings of the storm.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121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608</TotalTime>
  <Words>505</Words>
  <Application>Microsoft Macintosh PowerPoint</Application>
  <PresentationFormat>Widescreen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Trebuchet MS</vt:lpstr>
      <vt:lpstr>Wingdings 3</vt:lpstr>
      <vt:lpstr>Facet</vt:lpstr>
      <vt:lpstr>同心來敬拜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同心來敬拜</dc:title>
  <dc:creator>GGC Tech</dc:creator>
  <cp:lastModifiedBy>MIS GGC</cp:lastModifiedBy>
  <cp:revision>66</cp:revision>
  <dcterms:created xsi:type="dcterms:W3CDTF">2016-10-05T08:02:26Z</dcterms:created>
  <dcterms:modified xsi:type="dcterms:W3CDTF">2019-09-20T07:06:54Z</dcterms:modified>
</cp:coreProperties>
</file>